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64" r:id="rId7"/>
    <p:sldId id="261" r:id="rId8"/>
    <p:sldId id="263" r:id="rId9"/>
    <p:sldId id="260" r:id="rId10"/>
    <p:sldId id="265" r:id="rId11"/>
    <p:sldId id="262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6A74E-6A2E-497E-B2DB-62501055F953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96AB5-89E8-48BE-9E9F-9025E53081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39496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6AB5-89E8-48BE-9E9F-9025E530811E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86DD-2E4A-4FA7-AF6F-9EE9F51A9867}" type="datetimeFigureOut">
              <a:rPr lang="sl-SI" smtClean="0"/>
              <a:pPr/>
              <a:t>19.12.2011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33154-EF44-4C76-9FCE-47DB0B0F7EE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motingot.org/wp-content/uploads/2011/07/KJ-Slagle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hyperlink" Target="mailto:promo.delovnaterapija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k.acs.si/index.php?id=3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PROMOCIJA DELOVNE TERAPIJE V SLOVENIJI – PREDSTAVITEV ŠTUDIJSKEGA KROŽKA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2700" dirty="0" smtClean="0"/>
              <a:t>Špela Mihevc</a:t>
            </a:r>
            <a:br>
              <a:rPr lang="sl-SI" sz="2700" dirty="0" smtClean="0"/>
            </a:br>
            <a:r>
              <a:rPr lang="sl-SI" sz="2700" dirty="0" smtClean="0"/>
              <a:t>Tanja Križaj</a:t>
            </a:r>
            <a:br>
              <a:rPr lang="sl-SI" sz="2700" dirty="0" smtClean="0"/>
            </a:br>
            <a:r>
              <a:rPr lang="sl-SI" sz="2700" dirty="0"/>
              <a:t/>
            </a:r>
            <a:br>
              <a:rPr lang="sl-SI" sz="2700" dirty="0"/>
            </a:br>
            <a:r>
              <a:rPr lang="sl-SI" sz="2000" dirty="0" smtClean="0"/>
              <a:t>Ljubljana, 20/12/2011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nja\AppData\Local\Microsoft\Windows\Temporary Internet Files\Content.Outlook\0HDE3M1R\ozadj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8491757" cy="6000707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714348" y="1285860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3600" dirty="0" smtClean="0"/>
              <a:t>IZOBRAŽEVALNI CILJI</a:t>
            </a:r>
          </a:p>
          <a:p>
            <a:endParaRPr lang="sl-SI" sz="3600" dirty="0" smtClean="0"/>
          </a:p>
          <a:p>
            <a:pPr>
              <a:buFont typeface="Arial" pitchFamily="34" charset="0"/>
              <a:buChar char="•"/>
            </a:pPr>
            <a:r>
              <a:rPr lang="sl-SI" sz="3600" dirty="0" smtClean="0"/>
              <a:t>AKCIJSKI CILJI</a:t>
            </a:r>
            <a:endParaRPr lang="sl-SI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sl-SI" dirty="0" smtClean="0"/>
              <a:t>…DO SEDAJ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01317" y="112474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l-SI" sz="2400" dirty="0" smtClean="0"/>
              <a:t>3 SREČANJA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dirty="0" smtClean="0"/>
              <a:t>PODPORA ANDRAGOŠKEGA CENTRA   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SLOVENIJE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dirty="0" smtClean="0"/>
              <a:t>PODPORA ZBORNICE DELOVNIH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TERAPEVTOV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17" y="3573016"/>
            <a:ext cx="3349110" cy="236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27" y="3212976"/>
            <a:ext cx="3312368" cy="264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65085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promotingot.org/wp-content/uploads/2011/07/KJ-Slag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15" y="2204864"/>
            <a:ext cx="158417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00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 NAPREJ…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IZOBRAŽEVALNI CILJI</a:t>
            </a:r>
          </a:p>
          <a:p>
            <a:r>
              <a:rPr lang="sl-SI" sz="2400" dirty="0" smtClean="0"/>
              <a:t>AKCIJSKI CILJI</a:t>
            </a:r>
          </a:p>
          <a:p>
            <a:r>
              <a:rPr lang="sl-SI" sz="2400" dirty="0" smtClean="0"/>
              <a:t>PODPORA DELOVNIH TERAPEVTOV</a:t>
            </a:r>
          </a:p>
          <a:p>
            <a:r>
              <a:rPr lang="sl-SI" sz="2400" dirty="0" smtClean="0"/>
              <a:t>INTERNETNA STRAN</a:t>
            </a:r>
          </a:p>
          <a:p>
            <a:r>
              <a:rPr lang="sl-SI" sz="2400" dirty="0" smtClean="0"/>
              <a:t>OSTALA SOCIALNA OMREŽJA (TWITTER, </a:t>
            </a:r>
            <a:r>
              <a:rPr lang="sl-SI" sz="2400" dirty="0" err="1" smtClean="0"/>
              <a:t>LinkedIn</a:t>
            </a:r>
            <a:r>
              <a:rPr lang="sl-SI" sz="2400" dirty="0" smtClean="0"/>
              <a:t>…)</a:t>
            </a:r>
          </a:p>
          <a:p>
            <a:r>
              <a:rPr lang="sl-SI" sz="2400" dirty="0" smtClean="0"/>
              <a:t>CELOSTNA PODOBA  V JAVNOSTI</a:t>
            </a:r>
          </a:p>
          <a:p>
            <a:r>
              <a:rPr lang="sl-SI" sz="2400" dirty="0" smtClean="0"/>
              <a:t>RAZVOJ ŠTUDIJSKEGA KROŽKA V DRUGE OBLIKE PROMOCIJE DELOVNE TERAPIJE </a:t>
            </a:r>
          </a:p>
          <a:p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sl-SI" dirty="0" err="1" smtClean="0">
                <a:hlinkClick r:id="rId2"/>
              </a:rPr>
              <a:t>promo.delovnaterapija@gmail.com</a:t>
            </a:r>
            <a:endParaRPr lang="sl-SI" dirty="0" smtClean="0"/>
          </a:p>
          <a:p>
            <a:pPr algn="ctr">
              <a:buNone/>
            </a:pPr>
            <a:endParaRPr lang="sl-SI" dirty="0"/>
          </a:p>
          <a:p>
            <a:pPr algn="ctr">
              <a:buNone/>
            </a:pPr>
            <a:r>
              <a:rPr lang="sl-SI" dirty="0" smtClean="0">
                <a:hlinkClick r:id="rId3"/>
              </a:rPr>
              <a:t>http://www.facebook.com/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\AppData\Local\Microsoft\Windows\Temporary Internet Files\Content.Outlook\P5I738R7\slikca-bejbi - skupina - s knjigami - folk v ozadnju - NOVA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6" y="1124744"/>
            <a:ext cx="8783932" cy="4981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jeZBesedilom 15"/>
          <p:cNvSpPr txBox="1"/>
          <p:nvPr/>
        </p:nvSpPr>
        <p:spPr>
          <a:xfrm>
            <a:off x="257415" y="4869160"/>
            <a:ext cx="540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 smtClean="0"/>
          </a:p>
          <a:p>
            <a:r>
              <a:rPr lang="sl-SI" dirty="0" smtClean="0"/>
              <a:t>Ključni besedi: delovna terapija</a:t>
            </a:r>
            <a:endParaRPr lang="sl-SI" dirty="0"/>
          </a:p>
          <a:p>
            <a:pPr>
              <a:buFont typeface="Wingdings" pitchFamily="2" charset="2"/>
              <a:buChar char="§"/>
            </a:pPr>
            <a:r>
              <a:rPr lang="sl-SI" dirty="0" smtClean="0"/>
              <a:t>118.140 zadetkov</a:t>
            </a:r>
          </a:p>
          <a:p>
            <a:pPr>
              <a:buFont typeface="Wingdings" pitchFamily="2" charset="2"/>
              <a:buChar char="§"/>
            </a:pPr>
            <a:r>
              <a:rPr lang="sl-SI" dirty="0"/>
              <a:t> </a:t>
            </a:r>
            <a:r>
              <a:rPr lang="sl-SI" dirty="0" smtClean="0"/>
              <a:t>12 spletnih objav </a:t>
            </a:r>
          </a:p>
          <a:p>
            <a:pPr>
              <a:buFont typeface="Wingdings" pitchFamily="2" charset="2"/>
              <a:buChar char="§"/>
            </a:pPr>
            <a:r>
              <a:rPr lang="sl-SI" dirty="0"/>
              <a:t> </a:t>
            </a:r>
            <a:r>
              <a:rPr lang="sl-SI" dirty="0" smtClean="0"/>
              <a:t>ostalo</a:t>
            </a:r>
            <a:endParaRPr lang="sl-SI" dirty="0"/>
          </a:p>
          <a:p>
            <a:pPr>
              <a:buFont typeface="Wingdings" pitchFamily="2" charset="2"/>
              <a:buChar char="§"/>
            </a:pPr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6599092" cy="504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79946" y="515719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Ključni besedi: delovna terapija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cca. 251.000 zadetkov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cca. 17 spletnih objav (s ponavljanji)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 ostalo</a:t>
            </a:r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6" y="116632"/>
            <a:ext cx="619268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488832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44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5904656" cy="54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0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Autofit/>
          </a:bodyPr>
          <a:lstStyle/>
          <a:p>
            <a:r>
              <a:rPr lang="sl-SI" dirty="0" smtClean="0"/>
              <a:t>PROMOCIJA DELOVNE TERAPIJE V SLOVENIJI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§"/>
            </a:pPr>
            <a:r>
              <a:rPr lang="sl-SI" sz="3200" dirty="0"/>
              <a:t> </a:t>
            </a:r>
            <a:r>
              <a:rPr lang="sl-SI" sz="3200" dirty="0" smtClean="0"/>
              <a:t>ANDRAGOŠKI CENTER SLOVENIJE</a:t>
            </a:r>
            <a:br>
              <a:rPr lang="sl-SI" sz="3200" dirty="0" smtClean="0"/>
            </a:br>
            <a:r>
              <a:rPr lang="sl-SI" sz="3200" dirty="0" smtClean="0"/>
              <a:t>- izobraževanje</a:t>
            </a:r>
            <a:br>
              <a:rPr lang="sl-SI" sz="3200" dirty="0" smtClean="0"/>
            </a:br>
            <a:r>
              <a:rPr lang="sl-SI" sz="3200" dirty="0" smtClean="0"/>
              <a:t>- skupina </a:t>
            </a:r>
            <a:br>
              <a:rPr lang="sl-SI" sz="3200" dirty="0" smtClean="0"/>
            </a:br>
            <a:r>
              <a:rPr lang="sl-SI" sz="3200" dirty="0" smtClean="0"/>
              <a:t>- mentor, člani</a:t>
            </a:r>
            <a:br>
              <a:rPr lang="sl-SI" sz="3200" dirty="0" smtClean="0"/>
            </a:br>
            <a:r>
              <a:rPr lang="sl-SI" sz="3200" dirty="0" smtClean="0"/>
              <a:t>- motiv</a:t>
            </a:r>
            <a:br>
              <a:rPr lang="sl-SI" sz="3200" dirty="0" smtClean="0"/>
            </a:br>
            <a:r>
              <a:rPr lang="sl-SI" sz="3200" dirty="0" smtClean="0"/>
              <a:t>- cilji</a:t>
            </a:r>
            <a:br>
              <a:rPr lang="sl-SI" sz="3200" dirty="0" smtClean="0"/>
            </a:br>
            <a:r>
              <a:rPr lang="sl-SI" sz="3200" dirty="0" smtClean="0"/>
              <a:t>- načrtovanje, izvajanje, vrednotenje</a:t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endParaRPr lang="sl-SI" sz="3200" dirty="0"/>
          </a:p>
        </p:txBody>
      </p:sp>
      <p:pic>
        <p:nvPicPr>
          <p:cNvPr id="17410" name="Picture 2" descr="http://ustvarjalnica.org/images/studijski_kro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392488" cy="226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 ŠTUDIJSKIH KROŽKOV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ETNOLOGIJA</a:t>
            </a:r>
          </a:p>
          <a:p>
            <a:r>
              <a:rPr lang="sl-SI" dirty="0" smtClean="0"/>
              <a:t>KULTURNE USTVARJALNICE</a:t>
            </a:r>
          </a:p>
          <a:p>
            <a:r>
              <a:rPr lang="sl-SI" dirty="0" smtClean="0"/>
              <a:t>OSEBNI RAZVOJ, ZDRAVO ŽIVLJENJE, REKREACIJA</a:t>
            </a:r>
          </a:p>
          <a:p>
            <a:r>
              <a:rPr lang="sl-SI" dirty="0" smtClean="0"/>
              <a:t>EKONOMIJA, POSLOVANJE, TRŽENJE</a:t>
            </a:r>
          </a:p>
          <a:p>
            <a:r>
              <a:rPr lang="sl-SI" dirty="0" smtClean="0"/>
              <a:t>MEDIJI, RAČUNALNIŠTVO</a:t>
            </a:r>
          </a:p>
          <a:p>
            <a:r>
              <a:rPr lang="sl-SI" dirty="0" smtClean="0"/>
              <a:t>EKOLOGIJA, VRTNARJENJE, ZELIŠČARSTVO</a:t>
            </a:r>
          </a:p>
          <a:p>
            <a:r>
              <a:rPr lang="sl-SI" dirty="0" smtClean="0"/>
              <a:t>GOZD</a:t>
            </a:r>
          </a:p>
          <a:p>
            <a:r>
              <a:rPr lang="sl-SI" dirty="0" smtClean="0"/>
              <a:t>TUJI JEZIKI</a:t>
            </a:r>
          </a:p>
          <a:p>
            <a:r>
              <a:rPr lang="sl-SI" dirty="0" smtClean="0"/>
              <a:t>BRALNI KROŽKI</a:t>
            </a:r>
          </a:p>
          <a:p>
            <a:r>
              <a:rPr lang="sl-SI" dirty="0" smtClean="0"/>
              <a:t>DRUGI </a:t>
            </a:r>
          </a:p>
          <a:p>
            <a:pPr>
              <a:buNone/>
            </a:pPr>
            <a:r>
              <a:rPr lang="sl-SI" dirty="0" smtClean="0">
                <a:hlinkClick r:id="rId2"/>
              </a:rPr>
              <a:t>http://sk.acs.si/index.php?id=35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146</Words>
  <Application>Microsoft Office PowerPoint</Application>
  <PresentationFormat>Diaprojekcija na zaslonu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Officeova tema</vt:lpstr>
      <vt:lpstr>PROMOCIJA DELOVNE TERAPIJE V SLOVENIJI – PREDSTAVITEV ŠTUDIJSKEGA KROŽKA  Špela Mihevc Tanja Križaj  Ljubljana, 20/12/2011</vt:lpstr>
      <vt:lpstr>Diapozitiv 2</vt:lpstr>
      <vt:lpstr>Diapozitiv 3</vt:lpstr>
      <vt:lpstr>Diapozitiv 4</vt:lpstr>
      <vt:lpstr>Diapozitiv 5</vt:lpstr>
      <vt:lpstr>PROMOCIJA DELOVNE TERAPIJE V SLOVENIJI</vt:lpstr>
      <vt:lpstr> ANDRAGOŠKI CENTER SLOVENIJE - izobraževanje - skupina  - mentor, člani - motiv - cilji - načrtovanje, izvajanje, vrednotenje   </vt:lpstr>
      <vt:lpstr>PRIMERI ŠTUDIJSKIH KROŽKOV</vt:lpstr>
      <vt:lpstr>Diapozitiv 9</vt:lpstr>
      <vt:lpstr>Diapozitiv 10</vt:lpstr>
      <vt:lpstr>…DO SEDAJ</vt:lpstr>
      <vt:lpstr>Diapozitiv 12</vt:lpstr>
      <vt:lpstr>V NAPREJ…</vt:lpstr>
      <vt:lpstr>Diapozitiv 14</vt:lpstr>
      <vt:lpstr>Diapozitiv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PROMOCIJA DELOVNE TERAPIJE V SLOVENIJI – PREDSTAVITEV ŠTUDIJSKEGA KROŽKA  Špela Mihevc Tanja Križaj  Ljubljana, 20/12/2011</dc:title>
  <dc:creator>PC</dc:creator>
  <cp:lastModifiedBy>PC</cp:lastModifiedBy>
  <cp:revision>48</cp:revision>
  <dcterms:created xsi:type="dcterms:W3CDTF">2011-12-08T08:28:24Z</dcterms:created>
  <dcterms:modified xsi:type="dcterms:W3CDTF">2011-12-19T20:06:35Z</dcterms:modified>
</cp:coreProperties>
</file>